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596307-0CAD-6E9C-C409-81FDF6FD8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A975CE6-6B21-5154-D610-E36A097DD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45EC14-F2B7-ADC7-19D9-008661C1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0DAC77-21B3-B156-4C0D-D47ABC14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B90252-E1BB-5459-BA23-2338C402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10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A76608-C5A2-F4E4-9C9A-8D159061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28D9FAD-EB9D-E6C0-1EEC-F73CED7F3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DC461E-75EB-6273-C228-3C6A9C31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0665D1-B214-95AE-81F8-62FFCF1F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8C55E3-3FE1-885F-DC59-2696C04A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3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B1D749A-6FCD-6C3A-6563-1B208FB0D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88B2AF2-D0D8-2A14-3468-DB2FB6EDF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81F1EF-0C5A-9983-1C7F-FB7461AE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17FE3C-6CD9-1FE6-EDC3-6FF02C54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445DAC-4AB4-0A68-6E8B-31C37A5C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35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8C1C1E-7A83-C946-21CC-DAA48FC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2C6E7D-E0C1-2198-3011-990110B84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FCB704-721D-7EF7-1C5B-A7EF4406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5587B5-2D38-D0F6-D012-F60EF41E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899B8F-4627-7438-D5AC-BD3133C7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61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D2D4C-69E7-8C2D-D488-6F72BC84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AEB673F-A3D1-F59B-2223-0638C649D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D18630-4C45-30AA-D530-19677410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BD383C-6B3A-B97D-C72C-DF89F37E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0941F2-CBD2-9E70-DEFA-6B7231C1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8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534C04-7250-3382-FF64-5784B3A6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47EB2B-CFCF-DC77-D8C2-1806B5A8D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531CFD-7402-9EB2-966C-BD7BF2535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CE72D3-526E-30B8-B07B-47647801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7778C1-908B-A625-A131-DD4055D1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B82533-FBEB-57FE-2522-44935B33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36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70E042-482F-681D-6AA8-BE9A2355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B49A9F2-0756-7D7F-7668-2F405481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01D223-A3BB-685A-EF50-57583BEEC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50A07E9-5C4D-1D9D-E20C-2C912E2DD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95C7B6C-3A98-11B9-EDFD-C1866CF42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E04EA93-0880-5F18-F0B8-C84C12A8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B40ECE6-7CD2-C8CD-58A5-22DF8EE5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5BE8FEE-CBBA-029F-44D8-8F24878B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14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4B52E2-50C8-A9C2-6F43-ED85DDFE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EF0B47C-D355-EC87-19C4-6BF34841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1DB2FAE-A887-48D3-F70F-2DFFD519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E4A5F5B-7B42-8561-0CE8-2EA9CB2B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822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F1BF2F-833B-BEE0-F855-03F75BB2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4BF47D3-1B7B-CE5C-D56D-597EC1EF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98C4F39-9589-D8CA-EA7B-43C07F05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06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4D5C23-B659-B322-78B3-75459B88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DDC2D8-1E7E-3ED0-6EE1-E0C0116A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83AAC7-2585-C1D6-8BB6-36C348627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9CFC852-0335-EBBB-31CA-8105E3AC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CDD40B0-075C-5B7E-B773-890F5520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9B7011E-5C3A-E58F-E3F3-C41D6F37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33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23BDFB-A146-7CFD-D3B3-F82CD06A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EC38350-3B1B-3CFB-538A-F4913F17F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BCD623-9A63-9CDF-2A11-1F089C330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AAD2A47-2132-99FE-5586-9F1D3B47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B8D20C-206A-054F-B8DA-46EB4E88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12C751D-73E0-CF7C-E428-F4B968D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38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A36C1D-A47E-8738-968D-53EC8B98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6265D4B-199D-0C8D-5CF5-7BE02D71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51AF70A-5AA0-0AF1-30C6-8E92BB5FF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68C8-E77E-724F-9D19-DC5A77CD4E05}" type="datetimeFigureOut">
              <a:rPr lang="tr-TR" smtClean="0"/>
              <a:t>23.01.2023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1C163A-08F9-97F6-22F2-5D1B5512F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88ED82-FDC7-FEA6-83B9-40F7EBA8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9200-086F-F747-9D77-538D3A70E0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68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411F3B-2DA4-3DAD-673D-DFEE8F4E9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ERZİNCAN ŞEHİT ER SÜLEYMAN AYDIN ORTAOKULU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EYLEM PLANI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76E0DEA-A5C6-36B8-D86B-2E3E49304E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1D62055E-AE85-DFDE-7BB8-455CD22CD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01" y="7968562"/>
            <a:ext cx="376814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6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0CC5CB-BC79-CE36-84FE-62E718DF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D9FA3585-4672-C8EA-79B5-82A2649AF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8" y="1825625"/>
            <a:ext cx="3106044" cy="4351338"/>
          </a:xfrm>
        </p:spPr>
      </p:pic>
    </p:spTree>
    <p:extLst>
      <p:ext uri="{BB962C8B-B14F-4D97-AF65-F5344CB8AC3E}">
        <p14:creationId xmlns:p14="http://schemas.microsoft.com/office/powerpoint/2010/main" val="50608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7833DC-EB94-9ECB-18EE-E5F6B19A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784E3919-A49D-38D8-AF5D-7A3C4E7A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03" y="1825625"/>
            <a:ext cx="3371194" cy="4351338"/>
          </a:xfrm>
        </p:spPr>
      </p:pic>
    </p:spTree>
    <p:extLst>
      <p:ext uri="{BB962C8B-B14F-4D97-AF65-F5344CB8AC3E}">
        <p14:creationId xmlns:p14="http://schemas.microsoft.com/office/powerpoint/2010/main" val="296057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09CB1D-C0E6-1B8F-5D82-9AE3420D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ED14226-1CAF-A81F-82CE-0749BB977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39" y="1690688"/>
            <a:ext cx="4910941" cy="5167312"/>
          </a:xfrm>
        </p:spPr>
      </p:pic>
    </p:spTree>
    <p:extLst>
      <p:ext uri="{BB962C8B-B14F-4D97-AF65-F5344CB8AC3E}">
        <p14:creationId xmlns:p14="http://schemas.microsoft.com/office/powerpoint/2010/main" val="102150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FE0AE4-2F7A-C9D5-4295-5B63D948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F80034E-6D56-5778-451F-3F4D9AC72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98" y="1825625"/>
            <a:ext cx="3221004" cy="4351338"/>
          </a:xfrm>
        </p:spPr>
      </p:pic>
    </p:spTree>
    <p:extLst>
      <p:ext uri="{BB962C8B-B14F-4D97-AF65-F5344CB8AC3E}">
        <p14:creationId xmlns:p14="http://schemas.microsoft.com/office/powerpoint/2010/main" val="364902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E9FF55-7570-B5A6-EE70-A7EBF257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9BC541C-171E-5931-39A2-A8D74BB66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75" y="1825625"/>
            <a:ext cx="3085650" cy="4351338"/>
          </a:xfrm>
        </p:spPr>
      </p:pic>
    </p:spTree>
    <p:extLst>
      <p:ext uri="{BB962C8B-B14F-4D97-AF65-F5344CB8AC3E}">
        <p14:creationId xmlns:p14="http://schemas.microsoft.com/office/powerpoint/2010/main" val="350107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F9B421-C062-7D36-9737-05C84A53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0EF0257-971A-BC58-8A50-3BF6AB212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70" y="1825625"/>
            <a:ext cx="3229859" cy="4351338"/>
          </a:xfrm>
        </p:spPr>
      </p:pic>
    </p:spTree>
    <p:extLst>
      <p:ext uri="{BB962C8B-B14F-4D97-AF65-F5344CB8AC3E}">
        <p14:creationId xmlns:p14="http://schemas.microsoft.com/office/powerpoint/2010/main" val="120430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8B04E6-6318-DA11-59DC-D19C0860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4831AF3C-20E1-CC68-9E67-E90271453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73" y="1825625"/>
            <a:ext cx="3097854" cy="4351338"/>
          </a:xfrm>
        </p:spPr>
      </p:pic>
    </p:spTree>
    <p:extLst>
      <p:ext uri="{BB962C8B-B14F-4D97-AF65-F5344CB8AC3E}">
        <p14:creationId xmlns:p14="http://schemas.microsoft.com/office/powerpoint/2010/main" val="2076590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4B2321-BCCD-3A65-9438-3BEF7C16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D49D882F-BCB5-790C-D53D-11B6ACD5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12" y="1825625"/>
            <a:ext cx="3093775" cy="4351338"/>
          </a:xfrm>
        </p:spPr>
      </p:pic>
    </p:spTree>
    <p:extLst>
      <p:ext uri="{BB962C8B-B14F-4D97-AF65-F5344CB8AC3E}">
        <p14:creationId xmlns:p14="http://schemas.microsoft.com/office/powerpoint/2010/main" val="369603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C0140C-1407-C111-E7C4-69754CCA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285FB39C-B927-E46B-ED49-42DCA8BCA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23" y="1825625"/>
            <a:ext cx="3075553" cy="4351338"/>
          </a:xfrm>
        </p:spPr>
      </p:pic>
    </p:spTree>
    <p:extLst>
      <p:ext uri="{BB962C8B-B14F-4D97-AF65-F5344CB8AC3E}">
        <p14:creationId xmlns:p14="http://schemas.microsoft.com/office/powerpoint/2010/main" val="426780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9E5C98-4451-E3C7-293C-B3AD6E5F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1502F50C-9A84-8227-3827-AD195EB9D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12" y="1825625"/>
            <a:ext cx="3093775" cy="4351338"/>
          </a:xfrm>
        </p:spPr>
      </p:pic>
    </p:spTree>
    <p:extLst>
      <p:ext uri="{BB962C8B-B14F-4D97-AF65-F5344CB8AC3E}">
        <p14:creationId xmlns:p14="http://schemas.microsoft.com/office/powerpoint/2010/main" val="220693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Office Teması</vt:lpstr>
      <vt:lpstr> ERZİNCAN ŞEHİT ER SÜLEYMAN AYDIN ORTAOKULU  EYLEM PLANI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ERZİNCAN ŞEHİT ER SÜLEYMAN AYDIN ORTAOKULU  EYLEM PLANI</dc:title>
  <dc:creator>burcu kalender</dc:creator>
  <cp:lastModifiedBy>burcu kalender</cp:lastModifiedBy>
  <cp:revision>2</cp:revision>
  <dcterms:created xsi:type="dcterms:W3CDTF">2023-01-23T16:00:42Z</dcterms:created>
  <dcterms:modified xsi:type="dcterms:W3CDTF">2023-01-23T16:12:09Z</dcterms:modified>
</cp:coreProperties>
</file>